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3" r:id="rId4"/>
    <p:sldId id="264" r:id="rId5"/>
    <p:sldId id="265" r:id="rId6"/>
    <p:sldId id="267" r:id="rId7"/>
    <p:sldId id="268" r:id="rId8"/>
    <p:sldId id="262" r:id="rId9"/>
    <p:sldId id="269" r:id="rId10"/>
    <p:sldId id="266" r:id="rId11"/>
    <p:sldId id="270" r:id="rId12"/>
    <p:sldId id="273" r:id="rId13"/>
    <p:sldId id="274" r:id="rId14"/>
    <p:sldId id="275" r:id="rId15"/>
    <p:sldId id="276" r:id="rId16"/>
    <p:sldId id="277" r:id="rId17"/>
    <p:sldId id="278" r:id="rId18"/>
    <p:sldId id="271" r:id="rId19"/>
    <p:sldId id="272" r:id="rId20"/>
    <p:sldId id="261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2978"/>
    <a:srgbClr val="812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8" autoAdjust="0"/>
    <p:restoredTop sz="94629" autoAdjust="0"/>
  </p:normalViewPr>
  <p:slideViewPr>
    <p:cSldViewPr>
      <p:cViewPr varScale="1">
        <p:scale>
          <a:sx n="85" d="100"/>
          <a:sy n="85" d="100"/>
        </p:scale>
        <p:origin x="2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49197-0690-4177-ABC9-C2BD2D39B1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1552D-2782-4B61-8ED0-AEE5E5C0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1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5B416-BD57-456F-927F-D22E994EA126}" type="datetimeFigureOut">
              <a:rPr lang="en-IN" smtClean="0"/>
              <a:t>22-04-2019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1BE5B-848E-486A-BF0B-51586D9C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92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1BE5B-848E-486A-BF0B-51586D9C881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30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1BE5B-848E-486A-BF0B-51586D9C881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13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62000"/>
            <a:ext cx="7239000" cy="71293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564554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58200" y="609600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CE7A-8DFD-4EC8-A7FF-4729C6E53E7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62200" y="500826"/>
            <a:ext cx="4419600" cy="1099374"/>
          </a:xfrm>
        </p:spPr>
        <p:txBody>
          <a:bodyPr anchor="b">
            <a:noAutofit/>
          </a:bodyPr>
          <a:lstStyle>
            <a:lvl1pPr marL="0" indent="0" algn="ctr">
              <a:buNone/>
              <a:defRPr sz="7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7158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-228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142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100387"/>
            <a:ext cx="5257800" cy="2233613"/>
          </a:xfrm>
        </p:spPr>
        <p:txBody>
          <a:bodyPr anchor="t"/>
          <a:lstStyle>
            <a:lvl1pPr algn="ctr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1143000"/>
            <a:ext cx="4535487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14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58200" y="609600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CE7A-8DFD-4EC8-A7FF-4729C6E53E7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812F9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rohdesign/3521269974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marketresearchfuture.com/reports/mobile-application-market-449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?utm_source=Iterable&amp;utm_medium=email&amp;utm_campaign=dev-survey-201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457200"/>
            <a:ext cx="8305800" cy="12414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72978"/>
                </a:solidFill>
              </a:rPr>
              <a:t>Developing Cross Platform Mobile Applications using Cordova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Avinash Chandra, </a:t>
            </a:r>
            <a:r>
              <a:rPr lang="en-US" dirty="0" err="1"/>
              <a:t>FullStack</a:t>
            </a:r>
            <a:r>
              <a:rPr lang="en-US" dirty="0"/>
              <a:t> Developer, IBM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2A302-1C79-447C-ACD9-C21E67469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46771"/>
            <a:ext cx="978408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6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Who are using Cordova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C0BED-2975-4409-A7A8-875023694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89" y="1219200"/>
            <a:ext cx="8153400" cy="491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7400" y="3412067"/>
            <a:ext cx="5257800" cy="735805"/>
          </a:xfrm>
        </p:spPr>
        <p:txBody>
          <a:bodyPr>
            <a:normAutofit fontScale="90000"/>
          </a:bodyPr>
          <a:lstStyle/>
          <a:p>
            <a:r>
              <a:rPr lang="en-US" dirty="0"/>
              <a:t>Deep Dive in Cordova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209601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Demo…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2FA70-3C6C-4FA7-96F5-0C3AE44FF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90750" y="2077244"/>
            <a:ext cx="4762500" cy="3571875"/>
          </a:xfrm>
        </p:spPr>
      </p:pic>
    </p:spTree>
    <p:extLst>
      <p:ext uri="{BB962C8B-B14F-4D97-AF65-F5344CB8AC3E}">
        <p14:creationId xmlns:p14="http://schemas.microsoft.com/office/powerpoint/2010/main" val="223312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5895123" cy="609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200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Type of Storage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EDCE7-1F03-483F-85E8-5366C2827BD6}"/>
              </a:ext>
            </a:extLst>
          </p:cNvPr>
          <p:cNvSpPr txBox="1"/>
          <p:nvPr/>
        </p:nvSpPr>
        <p:spPr>
          <a:xfrm>
            <a:off x="1295400" y="1295400"/>
            <a:ext cx="6248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Web Storage : It </a:t>
            </a:r>
            <a:r>
              <a:rPr lang="en-US" dirty="0"/>
              <a:t>is basically a single persistent object called </a:t>
            </a:r>
            <a:r>
              <a:rPr lang="en-US" dirty="0" err="1"/>
              <a:t>localStorage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Web SQL : </a:t>
            </a:r>
            <a:r>
              <a:rPr lang="en-US" dirty="0"/>
              <a:t>is a structured database with all the functionality - and complexity - of a typical SQL-powered relational database 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Indexed DB : </a:t>
            </a:r>
            <a:r>
              <a:rPr lang="en-US" dirty="0"/>
              <a:t>An Indexed Database is a collection of "object stores" which you can just drop objects into.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File API : To store </a:t>
            </a:r>
            <a:r>
              <a:rPr lang="en-US" dirty="0"/>
              <a:t>large files and binary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5826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9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WebStorage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076EE96-ACEB-4513-8294-DF89730B4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66" y="717413"/>
            <a:ext cx="4915159" cy="54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4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SQL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38B555-07EC-423A-83D2-91D4FD7D0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66" y="987680"/>
            <a:ext cx="4915159" cy="48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2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Indexed DB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D385AF-0F8A-4319-AFEE-866EA4B0D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66" y="1251869"/>
            <a:ext cx="4915159" cy="43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2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File API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25770B-B876-4138-B74D-69105AD26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66" y="2376212"/>
            <a:ext cx="4915159" cy="21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22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7400" y="3412067"/>
            <a:ext cx="5257800" cy="735805"/>
          </a:xfrm>
        </p:spPr>
        <p:txBody>
          <a:bodyPr>
            <a:normAutofit fontScale="90000"/>
          </a:bodyPr>
          <a:lstStyle/>
          <a:p>
            <a:r>
              <a:rPr lang="en-US" dirty="0"/>
              <a:t>When Not to use Cordova ?</a:t>
            </a:r>
          </a:p>
        </p:txBody>
      </p:sp>
    </p:spTree>
    <p:extLst>
      <p:ext uri="{BB962C8B-B14F-4D97-AF65-F5344CB8AC3E}">
        <p14:creationId xmlns:p14="http://schemas.microsoft.com/office/powerpoint/2010/main" val="2193373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to  go for Native 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6F4F-6FEA-4949-B069-3CA20CF2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Apache Cordova will not suit if you are:</a:t>
            </a:r>
          </a:p>
          <a:p>
            <a:r>
              <a:rPr lang="en-US" dirty="0"/>
              <a:t>Looking to develop an app that need Native support like using Android NDK (machine dependent development).</a:t>
            </a:r>
          </a:p>
          <a:p>
            <a:r>
              <a:rPr lang="en-US" dirty="0"/>
              <a:t>less facilities in </a:t>
            </a:r>
            <a:r>
              <a:rPr lang="en-US" dirty="0" err="1"/>
              <a:t>javascript</a:t>
            </a:r>
            <a:r>
              <a:rPr lang="en-US" dirty="0"/>
              <a:t> for modularization of large-scale applications than Objective-C or Java</a:t>
            </a:r>
          </a:p>
          <a:p>
            <a:r>
              <a:rPr lang="en-US" dirty="0"/>
              <a:t>JavaScript is not  multi-threaded and hence doesn’t support background processing.</a:t>
            </a:r>
          </a:p>
          <a:p>
            <a:r>
              <a:rPr lang="en-US" dirty="0"/>
              <a:t> Apps that use advanced graphics which can only be accessed using third-party libraries like Unity 3D, OpenGL are best done natively.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632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665"/>
            <a:ext cx="22098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4658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Introduction to Mobile Apps Development using Cordova</a:t>
            </a:r>
          </a:p>
          <a:p>
            <a:pPr lvl="1"/>
            <a:r>
              <a:rPr lang="en-US" dirty="0"/>
              <a:t>Market need</a:t>
            </a:r>
          </a:p>
          <a:p>
            <a:pPr lvl="1"/>
            <a:r>
              <a:rPr lang="en-US" dirty="0"/>
              <a:t>Introduction to Cordova</a:t>
            </a:r>
          </a:p>
          <a:p>
            <a:pPr lvl="1"/>
            <a:r>
              <a:rPr lang="en-US" dirty="0"/>
              <a:t>Cordova application architecture</a:t>
            </a:r>
          </a:p>
          <a:p>
            <a:pPr lvl="1"/>
            <a:r>
              <a:rPr lang="en-US" dirty="0"/>
              <a:t>Device API support on various platform</a:t>
            </a:r>
          </a:p>
          <a:p>
            <a:pPr lvl="1"/>
            <a:r>
              <a:rPr lang="en-US" dirty="0"/>
              <a:t>When to use Cordova</a:t>
            </a:r>
          </a:p>
          <a:p>
            <a:pPr lvl="1"/>
            <a:r>
              <a:rPr lang="en-US" dirty="0"/>
              <a:t>Who are using Cordova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Deep Dive in Cordova App Development</a:t>
            </a:r>
          </a:p>
          <a:p>
            <a:pPr lvl="1"/>
            <a:r>
              <a:rPr lang="en-US" dirty="0"/>
              <a:t>Working demo</a:t>
            </a:r>
          </a:p>
          <a:p>
            <a:endParaRPr lang="en-US" dirty="0"/>
          </a:p>
          <a:p>
            <a:r>
              <a:rPr lang="en-US" dirty="0"/>
              <a:t>When Not to use Cordova ?</a:t>
            </a:r>
          </a:p>
          <a:p>
            <a:pPr lvl="1"/>
            <a:r>
              <a:rPr lang="en-US" dirty="0"/>
              <a:t>When to  go for Native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2503681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362200" y="500826"/>
            <a:ext cx="4419600" cy="1099374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D89E551-1EE6-4294-898A-2187138CAF73}"/>
              </a:ext>
            </a:extLst>
          </p:cNvPr>
          <p:cNvSpPr txBox="1">
            <a:spLocks/>
          </p:cNvSpPr>
          <p:nvPr/>
        </p:nvSpPr>
        <p:spPr>
          <a:xfrm>
            <a:off x="3352800" y="1608667"/>
            <a:ext cx="4419600" cy="10993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7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11C68-1AE1-440C-88FA-08CA269431B8}"/>
              </a:ext>
            </a:extLst>
          </p:cNvPr>
          <p:cNvSpPr/>
          <p:nvPr/>
        </p:nvSpPr>
        <p:spPr>
          <a:xfrm>
            <a:off x="2813756" y="1958453"/>
            <a:ext cx="4684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avinash.</a:t>
            </a:r>
            <a:r>
              <a:rPr lang="en-US" sz="3200" dirty="0">
                <a:solidFill>
                  <a:schemeClr val="accent2"/>
                </a:solidFill>
              </a:rPr>
              <a:t>chandra</a:t>
            </a:r>
            <a:r>
              <a:rPr lang="en-US" sz="2800" dirty="0">
                <a:solidFill>
                  <a:schemeClr val="accent2"/>
                </a:solidFill>
              </a:rPr>
              <a:t>@in.ibm.com</a:t>
            </a:r>
          </a:p>
        </p:txBody>
      </p:sp>
      <p:pic>
        <p:nvPicPr>
          <p:cNvPr id="6" name="Graphic 5" descr="Email">
            <a:extLst>
              <a:ext uri="{FF2B5EF4-FFF2-40B4-BE49-F238E27FC236}">
                <a16:creationId xmlns:a16="http://schemas.microsoft.com/office/drawing/2014/main" id="{ABD33C00-F3C0-441F-A8EE-97A01E576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5000" y="1793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4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72978"/>
                </a:solidFill>
              </a:rPr>
              <a:t>Growing market of Mobile Apps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E24548-9774-46EC-9D87-7A6EF0DA1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532438"/>
            <a:ext cx="8077200" cy="59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Source: </a:t>
            </a:r>
            <a:r>
              <a:rPr lang="en-IN" dirty="0">
                <a:hlinkClick r:id="rId2"/>
              </a:rPr>
              <a:t>Market Research Future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E715D-EB4E-480B-B986-D124D39F0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57776"/>
            <a:ext cx="7391400" cy="41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72978"/>
                </a:solidFill>
              </a:rPr>
              <a:t>Developers exist on the planet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8C9B4-BD9C-4877-A2F2-3C0E07C0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1352550"/>
            <a:ext cx="6943725" cy="41529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E24548-9774-46EC-9D87-7A6EF0DA1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532438"/>
            <a:ext cx="8077200" cy="59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Source: </a:t>
            </a:r>
            <a:r>
              <a:rPr lang="en-IN" dirty="0" err="1">
                <a:hlinkClick r:id="rId3"/>
              </a:rPr>
              <a:t>StackOverlow</a:t>
            </a:r>
            <a:r>
              <a:rPr lang="en-IN" dirty="0">
                <a:hlinkClick r:id="rId3"/>
              </a:rPr>
              <a:t> Developer Survey 2019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925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445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972978"/>
                </a:solidFill>
              </a:rPr>
              <a:t>Using UI Development Technologies with Cordova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B4B76E-EF40-414F-9176-2477CB32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25563"/>
            <a:ext cx="3886200" cy="2677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1BE7E6-2B1B-4BF8-A29F-4E802C7A2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2" y="3848100"/>
            <a:ext cx="1934319" cy="2176109"/>
          </a:xfrm>
          <a:prstGeom prst="rect">
            <a:avLst/>
          </a:prstGeom>
        </p:spPr>
      </p:pic>
      <p:sp>
        <p:nvSpPr>
          <p:cNvPr id="15" name="Plus Sign 14">
            <a:extLst>
              <a:ext uri="{FF2B5EF4-FFF2-40B4-BE49-F238E27FC236}">
                <a16:creationId xmlns:a16="http://schemas.microsoft.com/office/drawing/2014/main" id="{13F9F03B-1905-4AEB-82BE-4D4EF16147A2}"/>
              </a:ext>
            </a:extLst>
          </p:cNvPr>
          <p:cNvSpPr/>
          <p:nvPr/>
        </p:nvSpPr>
        <p:spPr>
          <a:xfrm>
            <a:off x="320964" y="4138259"/>
            <a:ext cx="1447800" cy="1371600"/>
          </a:xfrm>
          <a:prstGeom prst="mathPl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72AA4452-4FB1-409B-B781-F494727625C3}"/>
              </a:ext>
            </a:extLst>
          </p:cNvPr>
          <p:cNvSpPr/>
          <p:nvPr/>
        </p:nvSpPr>
        <p:spPr>
          <a:xfrm>
            <a:off x="4673602" y="3429000"/>
            <a:ext cx="914400" cy="838200"/>
          </a:xfrm>
          <a:prstGeom prst="mathEqua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2F347F-8BD0-4D59-B9DF-7A64ADEA5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23" y="1194293"/>
            <a:ext cx="3422823" cy="375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5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72978"/>
                </a:solidFill>
              </a:rPr>
              <a:t>Introduction to Cordova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3E6A-6FB8-4070-8DC0-24FF4A34B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Apache Cordova is an open-source mobile development framework. It allows you to use standard web technologies - HTML5, CSS3, and JavaScript for cross-platform development.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Cordova wraps your HTML/JavaScript app into a native container which can access the device functions of several platforms. These functions are exposed via a unified JavaScript API, allowing you to easily write one set of code to target nearly every phone or tablet on the market today and publish to their app stores.</a:t>
            </a:r>
          </a:p>
        </p:txBody>
      </p:sp>
    </p:spTree>
    <p:extLst>
      <p:ext uri="{BB962C8B-B14F-4D97-AF65-F5344CB8AC3E}">
        <p14:creationId xmlns:p14="http://schemas.microsoft.com/office/powerpoint/2010/main" val="388905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72978"/>
                </a:solidFill>
              </a:rPr>
              <a:t>Cordova Application Architecture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0E10F-36CD-4236-8C8D-EE645B339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85810"/>
            <a:ext cx="6681285" cy="52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0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b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Device API support on various platform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866363E-5DE0-4105-9477-664806BC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58" y="273012"/>
            <a:ext cx="4748765" cy="649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8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72978"/>
                </a:solidFill>
              </a:rPr>
              <a:t>When to use Cordova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6F4F-6FEA-4949-B069-3CA20CF2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 Apache Cordova if you are:</a:t>
            </a:r>
          </a:p>
          <a:p>
            <a:r>
              <a:rPr lang="en-US" dirty="0"/>
              <a:t>Looking to develop a faster prototype with immediate changes as you are not sure about the requirement.</a:t>
            </a:r>
          </a:p>
          <a:p>
            <a:r>
              <a:rPr lang="en-US" dirty="0"/>
              <a:t>a mobile developer and want to extend an application across more than one platform, without having to re-implement it with each platform's language and tool set.</a:t>
            </a:r>
          </a:p>
          <a:p>
            <a:r>
              <a:rPr lang="en-US" dirty="0"/>
              <a:t>a web developer and want to deploy a web app that's packaged for distribution in various app store portals.</a:t>
            </a:r>
          </a:p>
          <a:p>
            <a:r>
              <a:rPr lang="en-US" dirty="0"/>
              <a:t>a mobile developer interested in mixing native application components with a </a:t>
            </a:r>
            <a:r>
              <a:rPr lang="en-US" i="1" dirty="0"/>
              <a:t>WebView </a:t>
            </a:r>
            <a:r>
              <a:rPr lang="en-US" dirty="0"/>
              <a:t>that can access device-level APIs, or if you want to develop a plugin interface between native and WebView components.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6694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IDS">
      <a:dk1>
        <a:sysClr val="windowText" lastClr="000000"/>
      </a:dk1>
      <a:lt1>
        <a:sysClr val="window" lastClr="FFFFFF"/>
      </a:lt1>
      <a:dk2>
        <a:srgbClr val="800080"/>
      </a:dk2>
      <a:lt2>
        <a:srgbClr val="EEECE1"/>
      </a:lt2>
      <a:accent1>
        <a:srgbClr val="DA640C"/>
      </a:accent1>
      <a:accent2>
        <a:srgbClr val="DEC508"/>
      </a:accent2>
      <a:accent3>
        <a:srgbClr val="58AB2F"/>
      </a:accent3>
      <a:accent4>
        <a:srgbClr val="0070C0"/>
      </a:accent4>
      <a:accent5>
        <a:srgbClr val="4BACC6"/>
      </a:accent5>
      <a:accent6>
        <a:srgbClr val="F79646"/>
      </a:accent6>
      <a:hlink>
        <a:srgbClr val="800080"/>
      </a:hlink>
      <a:folHlink>
        <a:srgbClr val="DA640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On-screen Show (4:3)</PresentationFormat>
  <Paragraphs>59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Calibri</vt:lpstr>
      <vt:lpstr>Arial</vt:lpstr>
      <vt:lpstr>Office Theme</vt:lpstr>
      <vt:lpstr>Developing Cross Platform Mobile Applications using Cordova</vt:lpstr>
      <vt:lpstr>Agenda</vt:lpstr>
      <vt:lpstr>Growing market of Mobile Apps</vt:lpstr>
      <vt:lpstr>Developers exist on the planet</vt:lpstr>
      <vt:lpstr>Using UI Development Technologies with Cordova</vt:lpstr>
      <vt:lpstr>Introduction to Cordova</vt:lpstr>
      <vt:lpstr>Cordova Application Architecture</vt:lpstr>
      <vt:lpstr>Device API support on various platform</vt:lpstr>
      <vt:lpstr>When to use Cordova</vt:lpstr>
      <vt:lpstr>Who are using Cordova</vt:lpstr>
      <vt:lpstr>Deep Dive in Cordova App Development</vt:lpstr>
      <vt:lpstr>Working Demo…</vt:lpstr>
      <vt:lpstr>Type of Storage</vt:lpstr>
      <vt:lpstr>WebStorage</vt:lpstr>
      <vt:lpstr>Web SQL</vt:lpstr>
      <vt:lpstr>Indexed DB</vt:lpstr>
      <vt:lpstr>File API</vt:lpstr>
      <vt:lpstr>When Not to use Cordova ?</vt:lpstr>
      <vt:lpstr>When to  go for Native application development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Cross Platform Mobile Applications using Cordova</dc:title>
  <dc:creator>Avinash Chandra</dc:creator>
  <cp:lastModifiedBy>Avinash Chandra</cp:lastModifiedBy>
  <cp:revision>1</cp:revision>
  <dcterms:created xsi:type="dcterms:W3CDTF">2019-04-22T06:48:08Z</dcterms:created>
  <dcterms:modified xsi:type="dcterms:W3CDTF">2019-04-22T06:48:12Z</dcterms:modified>
</cp:coreProperties>
</file>